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60" d="100"/>
          <a:sy n="60" d="100"/>
        </p:scale>
        <p:origin x="-902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11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2017.07.15.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848872" cy="1440160"/>
          </a:xfrm>
        </p:spPr>
        <p:txBody>
          <a:bodyPr/>
          <a:lstStyle/>
          <a:p>
            <a:r>
              <a:rPr lang="hu-HU" dirty="0"/>
              <a:t>DUCIFE a </a:t>
            </a:r>
            <a:r>
              <a:rPr lang="hu-HU" dirty="0" err="1"/>
              <a:t>lovászpatonai</a:t>
            </a:r>
            <a:r>
              <a:rPr lang="hu-HU" dirty="0"/>
              <a:t> közösségért program </a:t>
            </a:r>
            <a:r>
              <a:rPr lang="hu-HU" dirty="0" smtClean="0"/>
              <a:t>nyitó rendezvény</a:t>
            </a:r>
            <a:br>
              <a:rPr lang="hu-HU" dirty="0" smtClean="0"/>
            </a:br>
            <a:r>
              <a:rPr lang="hu-HU" dirty="0" smtClean="0"/>
              <a:t>2017.07.22.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516225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Kedvezményezett:</a:t>
            </a:r>
            <a:endParaRPr lang="hu-H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000" dirty="0"/>
              <a:t>A Dunántúli Cigányság Felemelkedéséért Közhasznú </a:t>
            </a:r>
            <a:r>
              <a:rPr lang="hu-HU" sz="2000" dirty="0" smtClean="0"/>
              <a:t>Egyesület</a:t>
            </a: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Projektidőszak:</a:t>
            </a:r>
            <a:endParaRPr lang="hu-H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000" i="1" dirty="0" smtClean="0"/>
              <a:t>2017.06.01-2020.06.01.</a:t>
            </a:r>
            <a:endParaRPr lang="hu-HU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Támogatási összeg:</a:t>
            </a:r>
            <a:endParaRPr lang="hu-H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000" dirty="0" smtClean="0"/>
              <a:t>25.000.000 Ft</a:t>
            </a: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rojektcél:</a:t>
            </a:r>
            <a:endParaRPr lang="hu-H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sz="2000" dirty="0"/>
              <a:t> </a:t>
            </a:r>
            <a:r>
              <a:rPr lang="hu-HU" sz="2000" dirty="0" smtClean="0"/>
              <a:t>     - a </a:t>
            </a:r>
            <a:r>
              <a:rPr lang="hu-HU" sz="2000" dirty="0"/>
              <a:t>település közösségének komplex közösségfejlesztése</a:t>
            </a:r>
          </a:p>
          <a:p>
            <a:r>
              <a:rPr lang="hu-HU" sz="2000" dirty="0" smtClean="0"/>
              <a:t>       - a </a:t>
            </a:r>
            <a:r>
              <a:rPr lang="hu-HU" sz="2000" dirty="0"/>
              <a:t>Lovászpatonai Helyi Közösségi Támogató Csoport (HKTCS) </a:t>
            </a:r>
            <a:r>
              <a:rPr lang="hu-HU" sz="2000" dirty="0" smtClean="0"/>
              <a:t>          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    létrehozása </a:t>
            </a:r>
            <a:endParaRPr lang="hu-HU" sz="2000" dirty="0"/>
          </a:p>
          <a:p>
            <a:r>
              <a:rPr lang="hu-HU" sz="2000" dirty="0" smtClean="0"/>
              <a:t>       - párbeszéd </a:t>
            </a:r>
            <a:r>
              <a:rPr lang="hu-HU" sz="2000" dirty="0"/>
              <a:t>k</a:t>
            </a:r>
            <a:r>
              <a:rPr lang="hu-HU" sz="2000" dirty="0" smtClean="0"/>
              <a:t>lub működtetése</a:t>
            </a:r>
            <a:endParaRPr lang="hu-HU" sz="2000" dirty="0"/>
          </a:p>
          <a:p>
            <a:r>
              <a:rPr lang="hu-HU" sz="2000" dirty="0" smtClean="0"/>
              <a:t>       - önkéntes </a:t>
            </a:r>
            <a:r>
              <a:rPr lang="hu-HU" sz="2000" dirty="0"/>
              <a:t>k</a:t>
            </a:r>
            <a:r>
              <a:rPr lang="hu-HU" sz="2000" dirty="0" smtClean="0"/>
              <a:t>lub </a:t>
            </a:r>
            <a:r>
              <a:rPr lang="hu-HU" sz="2000" dirty="0"/>
              <a:t>szervezése, </a:t>
            </a:r>
          </a:p>
          <a:p>
            <a:r>
              <a:rPr lang="hu-HU" sz="2000" dirty="0" smtClean="0"/>
              <a:t>       - életmód </a:t>
            </a:r>
            <a:r>
              <a:rPr lang="hu-HU" sz="2000" dirty="0"/>
              <a:t>k</a:t>
            </a:r>
            <a:r>
              <a:rPr lang="hu-HU" sz="2000" dirty="0" smtClean="0"/>
              <a:t>lubot </a:t>
            </a:r>
            <a:r>
              <a:rPr lang="hu-HU" sz="2000" dirty="0" smtClean="0"/>
              <a:t>kialakítása</a:t>
            </a:r>
          </a:p>
          <a:p>
            <a:r>
              <a:rPr lang="hu-HU" sz="2000" dirty="0" smtClean="0"/>
              <a:t>       - önkéntes napok szervezése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    - családi napok szervezése</a:t>
            </a:r>
            <a:endParaRPr lang="hu-HU" sz="2000" dirty="0"/>
          </a:p>
          <a:p>
            <a:r>
              <a:rPr lang="hu-HU" sz="2100" dirty="0" smtClean="0"/>
              <a:t>       - a </a:t>
            </a:r>
            <a:r>
              <a:rPr lang="hu-HU" sz="2100" dirty="0"/>
              <a:t>közösség kohéziós szintjének növelése</a:t>
            </a:r>
          </a:p>
          <a:p>
            <a:r>
              <a:rPr lang="hu-HU" sz="2100" dirty="0" smtClean="0"/>
              <a:t>       - összetartó </a:t>
            </a:r>
            <a:r>
              <a:rPr lang="hu-HU" sz="2100" dirty="0"/>
              <a:t>települési közösség létrehozása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projektről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endParaRPr lang="hu-H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Elvárt eredmények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075047"/>
              </p:ext>
            </p:extLst>
          </p:nvPr>
        </p:nvGraphicFramePr>
        <p:xfrm>
          <a:off x="457200" y="1397000"/>
          <a:ext cx="829126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928"/>
                <a:gridCol w="1579952"/>
                <a:gridCol w="144438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Eredmény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Mennyiség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Egység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Projektidőszak alatt megszervezett események, rendezvények, programok száma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114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alkalom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Találkozókon résztvevők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7.590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fő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22958"/>
              </p:ext>
            </p:extLst>
          </p:nvPr>
        </p:nvGraphicFramePr>
        <p:xfrm>
          <a:off x="444565" y="3187625"/>
          <a:ext cx="8291265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928"/>
                <a:gridCol w="1579952"/>
                <a:gridCol w="1444385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Mérföldkövek eredménye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Mérföldkő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Min. 5 megszervezett esemény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Min. 759 fő részvétele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az eseményeken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2017.11.30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 10 megszervezett</a:t>
                      </a:r>
                      <a:r>
                        <a:rPr lang="hu-HU" baseline="0" dirty="0" smtClean="0"/>
                        <a:t> esemény</a:t>
                      </a:r>
                      <a:endParaRPr lang="hu-H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 1.898 fő részvétele a</a:t>
                      </a:r>
                      <a:r>
                        <a:rPr lang="hu-HU" baseline="0" dirty="0" smtClean="0"/>
                        <a:t> rendezvényeken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2018.06.30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</a:t>
                      </a:r>
                      <a:r>
                        <a:rPr lang="hu-HU" baseline="0" dirty="0" smtClean="0"/>
                        <a:t> 25 megszervezett esemény</a:t>
                      </a:r>
                      <a:endParaRPr lang="hu-H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 3.795</a:t>
                      </a:r>
                      <a:r>
                        <a:rPr lang="hu-HU" baseline="0" dirty="0" smtClean="0"/>
                        <a:t> fő részvétele a programokon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2018.11.30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 35 megszervezett</a:t>
                      </a:r>
                      <a:r>
                        <a:rPr lang="hu-HU" baseline="0" dirty="0" smtClean="0"/>
                        <a:t> esemény</a:t>
                      </a:r>
                      <a:endParaRPr lang="hu-H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Min. 6.072 fő részvétele</a:t>
                      </a:r>
                      <a:r>
                        <a:rPr lang="hu-HU" baseline="0" dirty="0" smtClean="0"/>
                        <a:t> az eseményeken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2019.06.30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Min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. 50 megszervezett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aseline="0" dirty="0" smtClean="0"/>
                        <a:t>esemény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aseline="0" dirty="0" smtClean="0"/>
                        <a:t>Min. 7.590 fő részvétele a rendezvényeken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2020.06.01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0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endParaRPr lang="hu-H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RENDEZVÉNYEK, ESEMÉNYEK, PROGRAMOK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5089"/>
              </p:ext>
            </p:extLst>
          </p:nvPr>
        </p:nvGraphicFramePr>
        <p:xfrm>
          <a:off x="457200" y="1397000"/>
          <a:ext cx="829126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584176"/>
                <a:gridCol w="1224136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Megnevezés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Gyakoriság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Összes</a:t>
                      </a:r>
                      <a:r>
                        <a:rPr lang="hu-HU" baseline="0" dirty="0" smtClean="0"/>
                        <a:t> alkalom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Résztvevők</a:t>
                      </a:r>
                      <a:r>
                        <a:rPr lang="hu-HU" baseline="0" dirty="0" smtClean="0"/>
                        <a:t> száma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Önkéntes nap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Havonta 1X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36X50fő = 1.800 fő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Életmód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Havonta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1X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72X25fő = 900 fő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Önkéntes</a:t>
                      </a:r>
                      <a:r>
                        <a:rPr lang="hu-HU" baseline="0" dirty="0" smtClean="0"/>
                        <a:t>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Havonta 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36X25fő = 900 fő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Párbeszéd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Havonta 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36X25</a:t>
                      </a:r>
                      <a:r>
                        <a:rPr lang="hu-HU" baseline="0" dirty="0" smtClean="0"/>
                        <a:t>fő = 900 fő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Kulturális- és családi</a:t>
                      </a:r>
                      <a:r>
                        <a:rPr lang="hu-HU" baseline="0" dirty="0" smtClean="0"/>
                        <a:t> nap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6 alkalom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6X500fő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3.000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fő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 alkalom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1X100fő = 100 fő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Összes</a:t>
                      </a:r>
                      <a:r>
                        <a:rPr lang="hu-HU" b="1" baseline="0" dirty="0" smtClean="0"/>
                        <a:t> résztvevő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              7.600 fő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endParaRPr lang="hu-H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Szakmai </a:t>
            </a:r>
            <a:r>
              <a:rPr lang="hu-HU" dirty="0" smtClean="0"/>
              <a:t>tartalom 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68678"/>
              </p:ext>
            </p:extLst>
          </p:nvPr>
        </p:nvGraphicFramePr>
        <p:xfrm>
          <a:off x="457200" y="1397000"/>
          <a:ext cx="829126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944216"/>
                <a:gridCol w="864096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Megnevezés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Gyakoriság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Pontos dátum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Önkéntes nap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Utolsó péntek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2017.06.30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Életmód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Utolsó kedd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2017.06.27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Önkéntes</a:t>
                      </a:r>
                      <a:r>
                        <a:rPr lang="hu-HU" baseline="0" dirty="0" smtClean="0"/>
                        <a:t>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Utolsó csütörtök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2017.06.29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Párbeszéd klub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Utolsó szerda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2017.06.28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Kulturális- és családi</a:t>
                      </a:r>
                      <a:r>
                        <a:rPr lang="hu-HU" baseline="0" dirty="0" smtClean="0"/>
                        <a:t> nap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mtClean="0"/>
                        <a:t>Évente 2 alkalom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2017.08.19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Konferencia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 alkalom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projekt</a:t>
                      </a:r>
                      <a:r>
                        <a:rPr lang="hu-HU" baseline="0" dirty="0" smtClean="0"/>
                        <a:t> megvalósítás folyamán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8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298</Words>
  <Application>Microsoft Office PowerPoint</Application>
  <PresentationFormat>Diavetítés a képernyőre (4:3 oldalarány)</PresentationFormat>
  <Paragraphs>109</Paragraphs>
  <Slides>6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DUCIFE a lovászpatonai közösségért program nyitó rendezvény 2017.07.22.</vt:lpstr>
      <vt:lpstr>A projektről</vt:lpstr>
      <vt:lpstr>Elvárt eredmények</vt:lpstr>
      <vt:lpstr>RENDEZVÉNYEK, ESEMÉNYEK, PROGRAMOK</vt:lpstr>
      <vt:lpstr>Szakmai tartalom 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64</cp:revision>
  <dcterms:created xsi:type="dcterms:W3CDTF">2014-03-03T11:13:53Z</dcterms:created>
  <dcterms:modified xsi:type="dcterms:W3CDTF">2017-07-15T18:00:11Z</dcterms:modified>
</cp:coreProperties>
</file>